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4d9bf3fa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4d9bf3fa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4d9bf3f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4d9bf3f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407a3561e_0_9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407a3561e_0_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4d9bf3fa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4d9bf3fa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4d9bf3fa6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4d9bf3fa6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4d9bf3fa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4d9bf3fa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407a3561e_0_9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407a3561e_0_9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407a3561e_0_9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407a3561e_0_9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407a3561e_0_9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407a3561e_0_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franciscanaction.org/" TargetMode="External"/><Relationship Id="rId4" Type="http://schemas.openxmlformats.org/officeDocument/2006/relationships/hyperlink" Target="https://www.facebook.com/franciscanactionnetwork/" TargetMode="External"/><Relationship Id="rId5" Type="http://schemas.openxmlformats.org/officeDocument/2006/relationships/hyperlink" Target="https://twitter.com/franciscannet" TargetMode="External"/><Relationship Id="rId6" Type="http://schemas.openxmlformats.org/officeDocument/2006/relationships/hyperlink" Target="https://www.instagram.com/franciscannet/" TargetMode="External"/><Relationship Id="rId7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ranciscanactionnetwork.salsalabs.org/opposeeparollbacks20/index.html" TargetMode="External"/><Relationship Id="rId4" Type="http://schemas.openxmlformats.org/officeDocument/2006/relationships/hyperlink" Target="https://franciscanaction.org/take-the-st-clare-pledge" TargetMode="External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networklobby.org/townhall" TargetMode="External"/><Relationship Id="rId4" Type="http://schemas.openxmlformats.org/officeDocument/2006/relationships/hyperlink" Target="https://advocacydays.org/" TargetMode="External"/><Relationship Id="rId5" Type="http://schemas.openxmlformats.org/officeDocument/2006/relationships/image" Target="../media/image6.jp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Franciscan Ecumenical Advocacy Days Gathering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50"/>
            <a:ext cx="42603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 celebration the 50th Anniversary of Mother Earth Day and 5th Anniversary of Laudato Si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188" y="3473175"/>
            <a:ext cx="3807124" cy="126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us </a:t>
            </a:r>
            <a:r>
              <a:rPr lang="en"/>
              <a:t>online</a:t>
            </a:r>
            <a:r>
              <a:rPr lang="en"/>
              <a:t>: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Sign up for our newsletter on our website: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https://franciscanaction.org/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Facebook: 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https://www.facebook.com/franciscanactionnetwork/</a:t>
            </a:r>
            <a:endParaRPr sz="2000"/>
          </a:p>
        </p:txBody>
      </p:sp>
      <p:sp>
        <p:nvSpPr>
          <p:cNvPr id="135" name="Google Shape;135;p22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Twitter: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https://twitter.com/franciscannet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Instagram: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6"/>
              </a:rPr>
              <a:t>https://www.instagram.com/franciscannet/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29897" y="76200"/>
            <a:ext cx="3145230" cy="10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2408875" y="4197900"/>
            <a:ext cx="4326300" cy="71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Peace and All Good!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joining us!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1505700"/>
            <a:ext cx="42603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We will begin the call shortly.</a:t>
            </a:r>
            <a:endParaRPr sz="27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All participants are muted to reduce background noise.</a:t>
            </a:r>
            <a:endParaRPr sz="600"/>
          </a:p>
        </p:txBody>
      </p:sp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429" y="1505700"/>
            <a:ext cx="4073878" cy="318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Logistics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>
            <p:ph idx="2" type="body"/>
          </p:nvPr>
        </p:nvSpPr>
        <p:spPr>
          <a:xfrm>
            <a:off x="4661150" y="1505700"/>
            <a:ext cx="41712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Please u</a:t>
            </a:r>
            <a:r>
              <a:rPr lang="en" sz="2000">
                <a:solidFill>
                  <a:srgbClr val="000000"/>
                </a:solidFill>
              </a:rPr>
              <a:t>se Chat box for questions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On Facebook, post your questions in the comment section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Everyone is muted </a:t>
            </a:r>
            <a:endParaRPr sz="20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50" y="1652324"/>
            <a:ext cx="4171200" cy="278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25" y="230150"/>
            <a:ext cx="8520600" cy="8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Action: Contact your members of Congress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Contact your members of Congress via email and tell them to pass </a:t>
            </a:r>
            <a:r>
              <a:rPr lang="en"/>
              <a:t>legislation</a:t>
            </a:r>
            <a:r>
              <a:rPr lang="en"/>
              <a:t> to stop the EPA from rolling back important </a:t>
            </a:r>
            <a:r>
              <a:rPr lang="en"/>
              <a:t>environmental</a:t>
            </a:r>
            <a:r>
              <a:rPr lang="en"/>
              <a:t> regulations: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https://franciscanactionnetwork.salsalabs.org/opposeeparollbacks20/index.html</a:t>
            </a: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Want to do more than email? Take the St. Clare Pledge and call their offices--even better if you call their in district offices! For more info: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https://franciscanaction.org/take-the-st-clare-pledge</a:t>
            </a:r>
            <a:r>
              <a:rPr lang="en"/>
              <a:t> </a:t>
            </a:r>
            <a:r>
              <a:rPr lang="en"/>
              <a:t> </a:t>
            </a:r>
            <a:endParaRPr/>
          </a:p>
        </p:txBody>
      </p:sp>
      <p:sp>
        <p:nvSpPr>
          <p:cNvPr id="89" name="Google Shape;89;p16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9750" y="1653025"/>
            <a:ext cx="4205198" cy="278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25" y="230150"/>
            <a:ext cx="8520600" cy="8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Action: Tips, Ideas, Further Suggestions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You can email your Rep. more than once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Don’t be afraid to call: you can even call after hours and leave a voicemail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Sometimes contacting local offices is even more effective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During our “new normal” all rules are out the window: calls are typically most effective but some offices might not be fully staffed or answering the phone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Consider new ways to reach your elected officials: A letter to the editor or “</a:t>
            </a:r>
            <a:r>
              <a:rPr lang="en"/>
              <a:t>virtual</a:t>
            </a:r>
            <a:r>
              <a:rPr lang="en"/>
              <a:t> office visit”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FAN staff can help with these ideas! </a:t>
            </a:r>
            <a:endParaRPr/>
          </a:p>
        </p:txBody>
      </p:sp>
      <p:sp>
        <p:nvSpPr>
          <p:cNvPr id="97" name="Google Shape;97;p1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338" y="1671125"/>
            <a:ext cx="4118026" cy="274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Webinars of Interest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FAN is a leader with the Faithful Democracy coalition.  We are  hosting a </a:t>
            </a:r>
            <a:r>
              <a:rPr lang="en">
                <a:solidFill>
                  <a:srgbClr val="000000"/>
                </a:solidFill>
              </a:rPr>
              <a:t>town hall</a:t>
            </a:r>
            <a:r>
              <a:rPr lang="en">
                <a:solidFill>
                  <a:srgbClr val="000000"/>
                </a:solidFill>
              </a:rPr>
              <a:t> to hear how the faith community is mobilizing to ensure that the 2020 elections are safe and fair in the context of COVID-19. Register 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networklobby.org/townhall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Wednesday April 29th at 12pm ET / 9am PT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05" name="Google Shape;105;p18"/>
          <p:cNvSpPr txBox="1"/>
          <p:nvPr>
            <p:ph idx="2" type="body"/>
          </p:nvPr>
        </p:nvSpPr>
        <p:spPr>
          <a:xfrm>
            <a:off x="4704125" y="1505700"/>
            <a:ext cx="4068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Ecumenical Advocacy Days 2020 has gone virtual. A free webinar will take place on what would have been EAD Lobby Day to find ways to meet the immediate needs of those most severely affected by COVID-19. Register at: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https://advocacydays.org/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Monday, April 27th at 1 pm ET / 10 am PT. 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1375" y="3287763"/>
            <a:ext cx="3314376" cy="174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462" y="3329200"/>
            <a:ext cx="3314374" cy="165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Canticle of Creatures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join us as we pray: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650" y="938728"/>
            <a:ext cx="4298451" cy="322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Canticle of Creatures: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Most High, all-powerful, good Lord,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Yours are the praises,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glory, and the honor, and all blessing.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To You alone, Most High, do they belong,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and no human is worthy to mention Your name.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Praised be You, my Lord, with all Your creatures,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especially Sir Brother Sun, who is the day and through whom You give us light.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And he is beautiful and radiant with great splendor;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and bears a likeness of You, Most High One.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1" name="Google Shape;121;p2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Praised be You, my Lord, through Sister Moon and the stars,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 heaven You formed them clear and precious and beautiful.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Praised be You, my Lord, through Brother Wind,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and through the air, cloudy and serene, and every kind of weather,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through whom You give sustenance to Your creatures.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Praised be You, my Lord, through Sister Water,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who is very useful and humble and precious and chaste.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6D7A8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Canticle of Creatures (cont.):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Praised be You, my Lord, through Brother Fire,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through whom You light the night,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and he is beautiful and playful and robust and strong.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Praised be You, my Lord, through our Sister Mother Earth,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who sustains and governs us,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and who produces various fruit with colored flowers and herbs.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Praised be You, my Lord,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through those who give pardon for Your love,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and bear infirmity and tribulation.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8" name="Google Shape;128;p21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Blessed are those who endure in peace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for by You, Most High, shall they be crowned.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Praised be You, my Lord, through our Sister Bodily Death,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from whom no one living can escape. Woe to those who die in mortal sin.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Blessed are those whom death will find in Your most holy will,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for the second death shall do them no harm.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Praise and bless my Lord and give Him thanks and serve Him with great humility.  Amen.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